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6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8" r:id="rId14"/>
    <p:sldId id="290" r:id="rId15"/>
    <p:sldId id="291" r:id="rId16"/>
    <p:sldId id="265" r:id="rId17"/>
    <p:sldId id="259" r:id="rId18"/>
    <p:sldId id="268" r:id="rId19"/>
    <p:sldId id="261" r:id="rId20"/>
    <p:sldId id="263" r:id="rId21"/>
    <p:sldId id="271" r:id="rId22"/>
    <p:sldId id="270" r:id="rId23"/>
    <p:sldId id="266" r:id="rId24"/>
    <p:sldId id="269" r:id="rId25"/>
    <p:sldId id="272" r:id="rId26"/>
    <p:sldId id="274" r:id="rId27"/>
    <p:sldId id="267" r:id="rId28"/>
    <p:sldId id="275" r:id="rId29"/>
    <p:sldId id="273" r:id="rId30"/>
    <p:sldId id="286" r:id="rId31"/>
    <p:sldId id="287" r:id="rId32"/>
    <p:sldId id="292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D0DA-CD8D-40AD-A9F5-1D9519126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F0A38-12D9-44D8-ABA9-67C28B925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C00D0-94F0-487A-8CF3-8A3B15B0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F201B-D418-404D-AD47-2D0C9CC1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B54B2-6B66-4B9C-BB43-674BD1AE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3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D557-75F8-4B06-984C-9830B157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88806-2A94-4CD5-B47E-BA3FE1B53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BB59-0DF2-4434-BC03-7CEC0BBA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169E-63E2-4590-AC8D-B0196894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2B5D8-0E44-4044-B945-05A72F5B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05A2D-14B7-4A62-BADC-46B864BC1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44F85-E841-4646-9E60-F45AB19EA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33F2-023B-46F5-9DBC-0F8BCFD37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2D696-B73F-42FA-A45B-8AA8DDD6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AA28B-5D43-451D-93A4-8BC54CA1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2B31-A26A-4590-A985-7ECDCA72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A50C-D332-46F2-8CCF-94C3B2F53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D842B-1F47-48E8-AB0E-56962235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D2BE-8843-4E30-B86C-B8A11F4B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00E02-CFB6-4DCF-BCCD-32895B26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5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ABD3-DF9E-4003-922B-7D5F297F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A5A19-2305-4965-8CDE-CBE886E1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8BC91-223B-4056-A7A3-1A9377C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4F29-DB56-49F5-B9CC-4F35024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5F011-0FAA-48F6-AD6B-471154B5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8CDB-A372-4D17-8402-99BFA22D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1059-1097-41EB-A7CB-4209E1D3F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D2EB-63A1-46FD-91B9-EE95B345E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74128-EED0-4B82-BDF7-D334DFC7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41958-2751-4AD0-BE7A-E8E1912A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5CE15-AA5E-46FE-9EC7-FBD866D4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3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4245-4BE9-4313-9965-EA385C91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0AEEC-513E-4F19-A08E-51D34945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6B00F-CF1D-419F-8CAB-2A7E8130F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13996-1A9E-441F-8FAF-8C07C58D0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DB084-00A5-4CAB-B0F2-A452AFE9B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CA037-6F6E-4A01-B0C4-441F4BD2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C8228-9462-4866-88EF-57745688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E8CF3-02E2-4CCE-8532-F6038ECA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0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429A-8B6E-4CCC-A63C-89F7224D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6DEC6-5F32-44D1-AD52-68F63FE2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200C0-79B1-4093-8A75-015F96FC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00B51-B1F9-4A38-96BF-FAF70C01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8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E4417-7975-4B48-910D-4FDE2C24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A0859-F0F4-419D-9A02-A5EFDFBC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9A381-5023-4F57-87E3-3A385637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1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DE9E-B5C1-4141-91E4-9EA140C1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7554-23B5-41C8-855F-20FC771C9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B4746-F379-480F-BBA2-28C8E45D3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C1E9F-6945-4435-A779-463845BD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7BEDF-61F4-4DC9-9AAA-5E55185F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F63F9-A3E3-4292-BFB2-9089AC5C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BB0C-CECD-4098-8C87-E8FDA6A2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0F5A8-81C6-4BFC-98CD-2D651A2B9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CEAD4-3678-4B10-836F-D16D525F3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005EA-BEB6-492C-AA85-AE462F11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E09DE-7B2C-4ED5-A255-7A69DBC4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356B0-E81C-4590-91B3-42AED9EF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80C03-18D8-4312-8378-344200FE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05067-E3AC-48BF-A3AE-D2580D989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49A13-2E7F-44C4-9BD6-F7E5CA105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90559-18FE-43AA-ADFE-0205FADD644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3BE28-E6C9-49E9-A170-8979793B0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3B5D2-DCF3-4757-B94B-28C86DA5F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B00EC-DC48-4DED-84CA-F215439D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jfif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73D3B-6141-4E87-AB4B-C7744A73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6BBAD-D6A2-45A3-A666-668E4CAA4197}"/>
              </a:ext>
            </a:extLst>
          </p:cNvPr>
          <p:cNvSpPr txBox="1"/>
          <p:nvPr/>
        </p:nvSpPr>
        <p:spPr bwMode="hidden">
          <a:xfrm>
            <a:off x="3038475" y="3784282"/>
            <a:ext cx="569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A Presentation by :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| Mohammad Anas | Fatima Azfar 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4FF87-0455-4D72-85D0-9113EBFFEEC2}"/>
              </a:ext>
            </a:extLst>
          </p:cNvPr>
          <p:cNvSpPr txBox="1"/>
          <p:nvPr/>
        </p:nvSpPr>
        <p:spPr>
          <a:xfrm>
            <a:off x="1663303" y="2473553"/>
            <a:ext cx="844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Critical </a:t>
            </a:r>
            <a:r>
              <a:rPr lang="en-US" sz="7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46692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975360" y="1659284"/>
            <a:ext cx="48971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Kathy Flowers 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played by Cristin </a:t>
            </a:r>
            <a:r>
              <a:rPr lang="en-US" sz="3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Milioti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who was portraying the typical racist middle-aged women who got viral in 2020 and also were called out as ‘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Karens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’.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1D9EF-9D49-4D7C-A9F7-A89D41CA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223"/>
            <a:ext cx="5120640" cy="3407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382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1036320" y="1905506"/>
            <a:ext cx="56489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Hugh Grant breaks out his snootiest British accent to play </a:t>
            </a:r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Tennyson Foss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history professor without much of a grip on what "history" actually is.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64066-1E9F-48EC-9382-06D6C61B9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0" y="1403350"/>
            <a:ext cx="4051300" cy="4051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93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802640" y="1413063"/>
            <a:ext cx="5537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latin typeface="Helvetica Neue"/>
              </a:rPr>
              <a:t>Duke Goolies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Helvetica Neue"/>
              </a:rPr>
              <a:t>portrayed by Joe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Helvetica Neue"/>
              </a:rPr>
              <a:t>Keery</a:t>
            </a:r>
            <a:r>
              <a:rPr lang="en-US" sz="3200" dirty="0">
                <a:solidFill>
                  <a:srgbClr val="FFFFFF"/>
                </a:solidFill>
                <a:latin typeface="Helvetica Neue"/>
              </a:rPr>
              <a:t>,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Helvetica Neue"/>
              </a:rPr>
              <a:t>can be considered a purely satirical creation, there to represent a culture which capitalizes on the latest trends to make a living, no matter how insensitive or tone-deaf he comes across.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5C647-BD62-4EE3-B3BC-01096FD6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47" y="1413063"/>
            <a:ext cx="4031873" cy="4031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493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86610-CE87-4590-AFF8-409C4AF93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74" y="1608714"/>
            <a:ext cx="5470371" cy="3640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1E0E3-922D-4D3B-9EF3-2CBDC7ECCE38}"/>
              </a:ext>
            </a:extLst>
          </p:cNvPr>
          <p:cNvSpPr txBox="1"/>
          <p:nvPr/>
        </p:nvSpPr>
        <p:spPr>
          <a:xfrm>
            <a:off x="808828" y="1340484"/>
            <a:ext cx="4648201" cy="4177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Pyrex Flask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played by Samson Kayo, is a devout scientist whose statements are something no one really cares about and he has recently learnt the Floss Dance.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3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71E0E3-922D-4D3B-9EF3-2CBDC7ECCE38}"/>
              </a:ext>
            </a:extLst>
          </p:cNvPr>
          <p:cNvSpPr txBox="1"/>
          <p:nvPr/>
        </p:nvSpPr>
        <p:spPr>
          <a:xfrm>
            <a:off x="808828" y="2151726"/>
            <a:ext cx="4648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Queen Elizabeth 2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was played by Tracey Ullman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and she surely mimicked the Queens’ accent to perfection.</a:t>
            </a:r>
            <a:endParaRPr lang="en-US" sz="3200" b="0" i="0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BD99C-1D3E-4BD0-8ED0-F29D343F2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10" y="2023447"/>
            <a:ext cx="4473901" cy="2977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0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71E0E3-922D-4D3B-9EF3-2CBDC7ECCE38}"/>
              </a:ext>
            </a:extLst>
          </p:cNvPr>
          <p:cNvSpPr txBox="1"/>
          <p:nvPr/>
        </p:nvSpPr>
        <p:spPr>
          <a:xfrm>
            <a:off x="656428" y="1413063"/>
            <a:ext cx="59158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Bark Multiverse</a:t>
            </a:r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was played by Kumail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Nanjiani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, this character depicted a tech billionaire who got so concerned after Gretta’s speech that he got himself a soundproof bunker for when global warming takes over the world.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21045-1354-4885-A678-6BC892A24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65" y="1778569"/>
            <a:ext cx="4960307" cy="3300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660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A71C3-F786-46FA-97C1-D55C1210BFF5}"/>
              </a:ext>
            </a:extLst>
          </p:cNvPr>
          <p:cNvSpPr txBox="1"/>
          <p:nvPr/>
        </p:nvSpPr>
        <p:spPr>
          <a:xfrm>
            <a:off x="1905000" y="1720840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NOW LETS TAKE YOU ON A LITTLE RIDE THROUGH THE EVENTS COVERED IN THIS </a:t>
            </a:r>
            <a:r>
              <a:rPr lang="en-US" sz="5400" dirty="0">
                <a:solidFill>
                  <a:srgbClr val="C00000"/>
                </a:solidFill>
              </a:rPr>
              <a:t>MOCKUMENTARY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4065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A7BF0-BFCE-474F-981F-1438F1A4F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1"/>
            <a:ext cx="12192000" cy="68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1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3A3122-4A34-4FF0-A7C6-67CE8A89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04FD9-4CC4-4CB0-B30C-E403FEEA68F6}"/>
              </a:ext>
            </a:extLst>
          </p:cNvPr>
          <p:cNvSpPr txBox="1"/>
          <p:nvPr/>
        </p:nvSpPr>
        <p:spPr>
          <a:xfrm>
            <a:off x="772160" y="1960880"/>
            <a:ext cx="1064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ALMOST OCCURRED</a:t>
            </a:r>
          </a:p>
          <a:p>
            <a:pPr algn="ctr"/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WAR 3</a:t>
            </a:r>
          </a:p>
        </p:txBody>
      </p:sp>
    </p:spTree>
    <p:extLst>
      <p:ext uri="{BB962C8B-B14F-4D97-AF65-F5344CB8AC3E}">
        <p14:creationId xmlns:p14="http://schemas.microsoft.com/office/powerpoint/2010/main" val="84412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01894-9B3A-414E-B244-C6D16726B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D9F60-E0A4-471E-BDCC-8113206AE210}"/>
              </a:ext>
            </a:extLst>
          </p:cNvPr>
          <p:cNvSpPr txBox="1"/>
          <p:nvPr/>
        </p:nvSpPr>
        <p:spPr>
          <a:xfrm>
            <a:off x="1320800" y="2151727"/>
            <a:ext cx="955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AUSTRALIAN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BUSHFIRES</a:t>
            </a:r>
          </a:p>
        </p:txBody>
      </p:sp>
    </p:spTree>
    <p:extLst>
      <p:ext uri="{BB962C8B-B14F-4D97-AF65-F5344CB8AC3E}">
        <p14:creationId xmlns:p14="http://schemas.microsoft.com/office/powerpoint/2010/main" val="346061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DDB15-F901-45FF-B208-4C616740E5A3}"/>
              </a:ext>
            </a:extLst>
          </p:cNvPr>
          <p:cNvSpPr txBox="1"/>
          <p:nvPr/>
        </p:nvSpPr>
        <p:spPr>
          <a:xfrm>
            <a:off x="217487" y="214144"/>
            <a:ext cx="9806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 DO YOU THINK IS OUR </a:t>
            </a:r>
            <a:r>
              <a:rPr lang="en-US" sz="6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TODAY?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66142-2AE6-4470-BFCF-1BE8C9C9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41" y="2529057"/>
            <a:ext cx="3901440" cy="3901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1080B-F080-46E8-9E16-75506C074965}"/>
              </a:ext>
            </a:extLst>
          </p:cNvPr>
          <p:cNvSpPr txBox="1"/>
          <p:nvPr/>
        </p:nvSpPr>
        <p:spPr>
          <a:xfrm>
            <a:off x="837247" y="3504536"/>
            <a:ext cx="498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*yes we know that you know but we’re still going to ask it anyway XD*</a:t>
            </a:r>
          </a:p>
        </p:txBody>
      </p:sp>
    </p:spTree>
    <p:extLst>
      <p:ext uri="{BB962C8B-B14F-4D97-AF65-F5344CB8AC3E}">
        <p14:creationId xmlns:p14="http://schemas.microsoft.com/office/powerpoint/2010/main" val="25755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C125E-44D2-4F81-B023-8707DB7BA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C0F0B-9C6C-43B1-B134-7558742F7C64}"/>
              </a:ext>
            </a:extLst>
          </p:cNvPr>
          <p:cNvSpPr txBox="1"/>
          <p:nvPr/>
        </p:nvSpPr>
        <p:spPr>
          <a:xfrm>
            <a:off x="2428239" y="2151727"/>
            <a:ext cx="7335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‘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COVID-19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PANDEMIC</a:t>
            </a:r>
          </a:p>
        </p:txBody>
      </p:sp>
    </p:spTree>
    <p:extLst>
      <p:ext uri="{BB962C8B-B14F-4D97-AF65-F5344CB8AC3E}">
        <p14:creationId xmlns:p14="http://schemas.microsoft.com/office/powerpoint/2010/main" val="212849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E4D74-8F90-4A28-83BB-9DF102AC0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3F8DC-5739-4618-84C8-7B686EC49C1A}"/>
              </a:ext>
            </a:extLst>
          </p:cNvPr>
          <p:cNvSpPr txBox="1"/>
          <p:nvPr/>
        </p:nvSpPr>
        <p:spPr>
          <a:xfrm>
            <a:off x="262889" y="3072348"/>
            <a:ext cx="53473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BIGGEST </a:t>
            </a:r>
            <a:r>
              <a:rPr lang="en-US" sz="6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MARKET CRASH </a:t>
            </a:r>
            <a:r>
              <a:rPr lang="en-US" sz="6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SINCE 2008</a:t>
            </a:r>
          </a:p>
        </p:txBody>
      </p:sp>
    </p:spTree>
    <p:extLst>
      <p:ext uri="{BB962C8B-B14F-4D97-AF65-F5344CB8AC3E}">
        <p14:creationId xmlns:p14="http://schemas.microsoft.com/office/powerpoint/2010/main" val="12440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54B3-2B53-4509-B43F-64A210ED5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B12BB-4359-4246-B7C6-9E21EF02F448}"/>
              </a:ext>
            </a:extLst>
          </p:cNvPr>
          <p:cNvSpPr txBox="1"/>
          <p:nvPr/>
        </p:nvSpPr>
        <p:spPr>
          <a:xfrm>
            <a:off x="1963420" y="1166842"/>
            <a:ext cx="8265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FIRST EVER NON-ENGLISH MOVIE </a:t>
            </a:r>
            <a:r>
              <a:rPr lang="en-US" sz="7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‘PARASITE’ 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WINS OSCAR</a:t>
            </a:r>
          </a:p>
        </p:txBody>
      </p:sp>
    </p:spTree>
    <p:extLst>
      <p:ext uri="{BB962C8B-B14F-4D97-AF65-F5344CB8AC3E}">
        <p14:creationId xmlns:p14="http://schemas.microsoft.com/office/powerpoint/2010/main" val="860090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7FB890-CBE3-4255-8C6A-505F50B1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6BA5C-C10C-4067-94C1-BB7749EC61AF}"/>
              </a:ext>
            </a:extLst>
          </p:cNvPr>
          <p:cNvSpPr txBox="1"/>
          <p:nvPr/>
        </p:nvSpPr>
        <p:spPr>
          <a:xfrm>
            <a:off x="1859280" y="1536174"/>
            <a:ext cx="8473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8000" dirty="0">
                <a:ln>
                  <a:solidFill>
                    <a:srgbClr val="C8C6BD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LIVES MATTER 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305996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88218-F976-4DB4-B85D-70B7ACF7E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23C1C1-334C-406E-B2C1-207524A6224A}"/>
              </a:ext>
            </a:extLst>
          </p:cNvPr>
          <p:cNvSpPr txBox="1"/>
          <p:nvPr/>
        </p:nvSpPr>
        <p:spPr>
          <a:xfrm>
            <a:off x="955040" y="1656080"/>
            <a:ext cx="953008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PRINCE HARRY AND MEGHAN LEAVE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ROYAL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</a:t>
            </a:r>
          </a:p>
        </p:txBody>
      </p:sp>
    </p:spTree>
    <p:extLst>
      <p:ext uri="{BB962C8B-B14F-4D97-AF65-F5344CB8AC3E}">
        <p14:creationId xmlns:p14="http://schemas.microsoft.com/office/powerpoint/2010/main" val="174482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77BB7-FF85-4A9C-AFF3-34A29DBB1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ECF6C-3852-4238-AEAE-21BDC4B75DA3}"/>
              </a:ext>
            </a:extLst>
          </p:cNvPr>
          <p:cNvSpPr txBox="1"/>
          <p:nvPr/>
        </p:nvSpPr>
        <p:spPr>
          <a:xfrm>
            <a:off x="233680" y="5405120"/>
            <a:ext cx="1195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RUTH BADER</a:t>
            </a:r>
          </a:p>
        </p:txBody>
      </p:sp>
    </p:spTree>
    <p:extLst>
      <p:ext uri="{BB962C8B-B14F-4D97-AF65-F5344CB8AC3E}">
        <p14:creationId xmlns:p14="http://schemas.microsoft.com/office/powerpoint/2010/main" val="69405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9AD05-6854-43FD-B8DC-2A872633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6"/>
            <a:ext cx="12192000" cy="686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F137B-A2E5-46A1-AD36-98B4AF48C35D}"/>
              </a:ext>
            </a:extLst>
          </p:cNvPr>
          <p:cNvSpPr txBox="1"/>
          <p:nvPr/>
        </p:nvSpPr>
        <p:spPr>
          <a:xfrm>
            <a:off x="2814320" y="2147218"/>
            <a:ext cx="6563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BEIRUT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EXPLOSION</a:t>
            </a:r>
          </a:p>
        </p:txBody>
      </p:sp>
    </p:spTree>
    <p:extLst>
      <p:ext uri="{BB962C8B-B14F-4D97-AF65-F5344CB8AC3E}">
        <p14:creationId xmlns:p14="http://schemas.microsoft.com/office/powerpoint/2010/main" val="293858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DEF12-CBE0-4121-830F-16812168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8AB1-F4BB-4A7F-A843-EC34A2382F68}"/>
              </a:ext>
            </a:extLst>
          </p:cNvPr>
          <p:cNvSpPr txBox="1"/>
          <p:nvPr/>
        </p:nvSpPr>
        <p:spPr>
          <a:xfrm>
            <a:off x="3083560" y="2151727"/>
            <a:ext cx="6024880" cy="255454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THE 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0070C0"/>
                </a:solidFill>
              </a:rPr>
              <a:t>U</a:t>
            </a:r>
            <a:r>
              <a:rPr lang="en-US" sz="8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</a:rPr>
              <a:t>S</a:t>
            </a:r>
            <a:r>
              <a:rPr lang="en-US" sz="8000" dirty="0">
                <a:solidFill>
                  <a:schemeClr val="bg1"/>
                </a:solidFill>
              </a:rPr>
              <a:t> ELECTIONS</a:t>
            </a:r>
          </a:p>
        </p:txBody>
      </p:sp>
    </p:spTree>
    <p:extLst>
      <p:ext uri="{BB962C8B-B14F-4D97-AF65-F5344CB8AC3E}">
        <p14:creationId xmlns:p14="http://schemas.microsoft.com/office/powerpoint/2010/main" val="26218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50217-B5F1-422A-A601-FFB811AC1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218E5-46B1-488F-A75C-08937B11159B}"/>
              </a:ext>
            </a:extLst>
          </p:cNvPr>
          <p:cNvSpPr txBox="1"/>
          <p:nvPr/>
        </p:nvSpPr>
        <p:spPr>
          <a:xfrm>
            <a:off x="0" y="431361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KAMALA HARRIS, FIRST EVER </a:t>
            </a:r>
            <a:r>
              <a:rPr lang="en-US" sz="7500" b="0" i="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WOMAN OF COLOR </a:t>
            </a:r>
            <a:r>
              <a:rPr lang="en-US" sz="75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as VP</a:t>
            </a:r>
          </a:p>
        </p:txBody>
      </p:sp>
    </p:spTree>
    <p:extLst>
      <p:ext uri="{BB962C8B-B14F-4D97-AF65-F5344CB8AC3E}">
        <p14:creationId xmlns:p14="http://schemas.microsoft.com/office/powerpoint/2010/main" val="421610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98F2E-8633-42A0-83F8-650FA4CA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F32B7-FB03-4026-9C78-1141C81736AE}"/>
              </a:ext>
            </a:extLst>
          </p:cNvPr>
          <p:cNvSpPr txBox="1"/>
          <p:nvPr/>
        </p:nvSpPr>
        <p:spPr>
          <a:xfrm>
            <a:off x="2611120" y="2151727"/>
            <a:ext cx="6969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0" i="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C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COVID-19</a:t>
            </a:r>
            <a:r>
              <a:rPr lang="en-US" sz="8000" b="0" i="0" dirty="0">
                <a:solidFill>
                  <a:srgbClr val="CC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 </a:t>
            </a:r>
            <a:r>
              <a:rPr lang="en-US" sz="80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-haas-grotesk-display"/>
              </a:rPr>
              <a:t>vaccine rollout</a:t>
            </a:r>
          </a:p>
        </p:txBody>
      </p:sp>
    </p:spTree>
    <p:extLst>
      <p:ext uri="{BB962C8B-B14F-4D97-AF65-F5344CB8AC3E}">
        <p14:creationId xmlns:p14="http://schemas.microsoft.com/office/powerpoint/2010/main" val="24240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D64A3ED-1D89-4446-99D6-85117361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79" y="185905"/>
            <a:ext cx="2102253" cy="3095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661807-4ACD-433D-9C88-9851DDD1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63" y="316441"/>
            <a:ext cx="4324137" cy="2561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846D69-DCAE-4E32-B789-F0E62B2F8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63" y="3547279"/>
            <a:ext cx="4324137" cy="2561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FDD623-C66A-4ECB-A233-D1CFFD1F2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274669"/>
            <a:ext cx="4314825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3C3EE4-117D-4DB3-965C-9C2A81F30641}"/>
              </a:ext>
            </a:extLst>
          </p:cNvPr>
          <p:cNvSpPr txBox="1"/>
          <p:nvPr/>
        </p:nvSpPr>
        <p:spPr>
          <a:xfrm>
            <a:off x="157854" y="185905"/>
            <a:ext cx="4765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YES! IT’S A </a:t>
            </a:r>
            <a:r>
              <a:rPr lang="en-US" sz="3200" dirty="0">
                <a:solidFill>
                  <a:srgbClr val="C00000"/>
                </a:solidFill>
              </a:rPr>
              <a:t>NETFLIX</a:t>
            </a:r>
            <a:r>
              <a:rPr lang="en-US" sz="3200" dirty="0">
                <a:solidFill>
                  <a:schemeClr val="bg1"/>
                </a:solidFill>
              </a:rPr>
              <a:t> ORIGINAL MOCKUMENTARY CALLED “DEATH TO 2020”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ABFBA-F867-4CAA-BA1B-BF54F9B14661}"/>
              </a:ext>
            </a:extLst>
          </p:cNvPr>
          <p:cNvSpPr txBox="1"/>
          <p:nvPr/>
        </p:nvSpPr>
        <p:spPr>
          <a:xfrm>
            <a:off x="457200" y="2371725"/>
            <a:ext cx="3248025" cy="13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8C3DAD-4502-4790-AFCA-A8AABB898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919934"/>
              </p:ext>
            </p:extLst>
          </p:nvPr>
        </p:nvGraphicFramePr>
        <p:xfrm>
          <a:off x="304800" y="2462727"/>
          <a:ext cx="4471148" cy="140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5574">
                  <a:extLst>
                    <a:ext uri="{9D8B030D-6E8A-4147-A177-3AD203B41FA5}">
                      <a16:colId xmlns:a16="http://schemas.microsoft.com/office/drawing/2014/main" val="1275884568"/>
                    </a:ext>
                  </a:extLst>
                </a:gridCol>
                <a:gridCol w="2235574">
                  <a:extLst>
                    <a:ext uri="{9D8B030D-6E8A-4147-A177-3AD203B41FA5}">
                      <a16:colId xmlns:a16="http://schemas.microsoft.com/office/drawing/2014/main" val="3499928999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Directed by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R="63500" marT="50800" marB="5080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Al Campbell Alice Mathias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3969372213"/>
                  </a:ext>
                </a:extLst>
              </a:tr>
              <a:tr h="3435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Produced by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R="63500" marT="50800" marB="5080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Charlie Brooker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257282987"/>
                  </a:ext>
                </a:extLst>
              </a:tr>
              <a:tr h="34358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Written by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R="63500" marT="50800" marB="50800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Charlie Brooker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50800" marB="50800" anchor="ctr"/>
                </a:tc>
                <a:extLst>
                  <a:ext uri="{0D108BD9-81ED-4DB2-BD59-A6C34878D82A}">
                    <a16:rowId xmlns:a16="http://schemas.microsoft.com/office/drawing/2014/main" val="15463876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C84CA9-C5DF-4B00-8DA1-5A7E9B069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84" y="3547279"/>
            <a:ext cx="2068748" cy="3069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2215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FEE10-D99F-4231-8FB2-8B6AEDBF28F9}"/>
              </a:ext>
            </a:extLst>
          </p:cNvPr>
          <p:cNvSpPr txBox="1"/>
          <p:nvPr/>
        </p:nvSpPr>
        <p:spPr>
          <a:xfrm>
            <a:off x="2324100" y="797510"/>
            <a:ext cx="7543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It as a whole was a sarcastic, informal and humorous representation of the events of 2020 and its mere purpose was to entertain.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Well, because that’s what a </a:t>
            </a:r>
            <a:r>
              <a:rPr lang="en-US" sz="4800" dirty="0">
                <a:solidFill>
                  <a:srgbClr val="C00000"/>
                </a:solidFill>
              </a:rPr>
              <a:t>mockumentary</a:t>
            </a:r>
            <a:r>
              <a:rPr lang="en-US" sz="4800" dirty="0">
                <a:solidFill>
                  <a:schemeClr val="bg1"/>
                </a:solidFill>
              </a:rPr>
              <a:t> is!</a:t>
            </a:r>
          </a:p>
        </p:txBody>
      </p:sp>
    </p:spTree>
    <p:extLst>
      <p:ext uri="{BB962C8B-B14F-4D97-AF65-F5344CB8AC3E}">
        <p14:creationId xmlns:p14="http://schemas.microsoft.com/office/powerpoint/2010/main" val="271706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FEE10-D99F-4231-8FB2-8B6AEDBF28F9}"/>
              </a:ext>
            </a:extLst>
          </p:cNvPr>
          <p:cNvSpPr txBox="1"/>
          <p:nvPr/>
        </p:nvSpPr>
        <p:spPr>
          <a:xfrm>
            <a:off x="2625883" y="1166842"/>
            <a:ext cx="6940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It was an impactful watch as the movie certainly reached its </a:t>
            </a:r>
            <a:r>
              <a:rPr lang="en-US" sz="4800" dirty="0">
                <a:solidFill>
                  <a:srgbClr val="C00000"/>
                </a:solidFill>
              </a:rPr>
              <a:t>purpose</a:t>
            </a:r>
            <a:r>
              <a:rPr lang="en-US" sz="4800" dirty="0">
                <a:solidFill>
                  <a:schemeClr val="bg1"/>
                </a:solidFill>
              </a:rPr>
              <a:t> which was to summarize the events of 2020 in a rather humorous way.</a:t>
            </a:r>
          </a:p>
        </p:txBody>
      </p:sp>
    </p:spTree>
    <p:extLst>
      <p:ext uri="{BB962C8B-B14F-4D97-AF65-F5344CB8AC3E}">
        <p14:creationId xmlns:p14="http://schemas.microsoft.com/office/powerpoint/2010/main" val="291858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FEE10-D99F-4231-8FB2-8B6AEDBF28F9}"/>
              </a:ext>
            </a:extLst>
          </p:cNvPr>
          <p:cNvSpPr txBox="1"/>
          <p:nvPr/>
        </p:nvSpPr>
        <p:spPr>
          <a:xfrm>
            <a:off x="2625883" y="797510"/>
            <a:ext cx="6940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This year had many unsettling events </a:t>
            </a:r>
            <a:r>
              <a:rPr lang="en-US" sz="4800" dirty="0">
                <a:solidFill>
                  <a:srgbClr val="C00000"/>
                </a:solidFill>
              </a:rPr>
              <a:t>globally</a:t>
            </a:r>
            <a:r>
              <a:rPr lang="en-US" sz="4800" dirty="0">
                <a:solidFill>
                  <a:schemeClr val="bg1"/>
                </a:solidFill>
              </a:rPr>
              <a:t> that are worth mentioning but this mockumentary mainly covers the events which took place in America.</a:t>
            </a:r>
          </a:p>
        </p:txBody>
      </p:sp>
    </p:spTree>
    <p:extLst>
      <p:ext uri="{BB962C8B-B14F-4D97-AF65-F5344CB8AC3E}">
        <p14:creationId xmlns:p14="http://schemas.microsoft.com/office/powerpoint/2010/main" val="418699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040931-5644-4027-A8FA-153AA45C391C}"/>
              </a:ext>
            </a:extLst>
          </p:cNvPr>
          <p:cNvSpPr txBox="1"/>
          <p:nvPr/>
        </p:nvSpPr>
        <p:spPr>
          <a:xfrm>
            <a:off x="3368040" y="2705725"/>
            <a:ext cx="5455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Thank You for your attention </a:t>
            </a:r>
            <a:r>
              <a:rPr lang="en-US" sz="4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9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A71C3-F786-46FA-97C1-D55C1210BFF5}"/>
              </a:ext>
            </a:extLst>
          </p:cNvPr>
          <p:cNvSpPr txBox="1"/>
          <p:nvPr/>
        </p:nvSpPr>
        <p:spPr>
          <a:xfrm>
            <a:off x="922972" y="1536174"/>
            <a:ext cx="10346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This </a:t>
            </a:r>
            <a:r>
              <a:rPr lang="en-US" sz="4800" dirty="0">
                <a:solidFill>
                  <a:srgbClr val="C00000"/>
                </a:solidFill>
              </a:rPr>
              <a:t>mockumentary</a:t>
            </a:r>
            <a:r>
              <a:rPr lang="en-US" sz="4800" dirty="0">
                <a:solidFill>
                  <a:schemeClr val="bg1"/>
                </a:solidFill>
              </a:rPr>
              <a:t> is basically about all the events that occurred in the year 2020, from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Australian bushfires </a:t>
            </a:r>
            <a:r>
              <a:rPr lang="en-US" sz="4800" dirty="0">
                <a:solidFill>
                  <a:schemeClr val="bg1"/>
                </a:solidFill>
              </a:rPr>
              <a:t>to </a:t>
            </a:r>
            <a:r>
              <a:rPr lang="en-US" sz="4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‘Parasite’ </a:t>
            </a:r>
            <a:r>
              <a:rPr lang="en-US" sz="4800" dirty="0">
                <a:solidFill>
                  <a:schemeClr val="bg1"/>
                </a:solidFill>
              </a:rPr>
              <a:t>winning the Oscar Award, it covers it all!</a:t>
            </a:r>
          </a:p>
        </p:txBody>
      </p:sp>
    </p:spTree>
    <p:extLst>
      <p:ext uri="{BB962C8B-B14F-4D97-AF65-F5344CB8AC3E}">
        <p14:creationId xmlns:p14="http://schemas.microsoft.com/office/powerpoint/2010/main" val="230580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FEE10-D99F-4231-8FB2-8B6AEDBF28F9}"/>
              </a:ext>
            </a:extLst>
          </p:cNvPr>
          <p:cNvSpPr txBox="1"/>
          <p:nvPr/>
        </p:nvSpPr>
        <p:spPr>
          <a:xfrm>
            <a:off x="1864360" y="2274838"/>
            <a:ext cx="8463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Lets first give you a little overview of the characters in ‘</a:t>
            </a:r>
            <a:r>
              <a:rPr lang="en-US" sz="4800" dirty="0">
                <a:solidFill>
                  <a:srgbClr val="C00000"/>
                </a:solidFill>
              </a:rPr>
              <a:t>Death to 2020</a:t>
            </a:r>
            <a:r>
              <a:rPr lang="en-US" sz="4800" dirty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9685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18548-27A3-493A-8629-E25BAB817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0" y="1319530"/>
            <a:ext cx="4218940" cy="4218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5A41A-8BF7-4BF6-9BED-694AD012BDFB}"/>
              </a:ext>
            </a:extLst>
          </p:cNvPr>
          <p:cNvSpPr txBox="1"/>
          <p:nvPr/>
        </p:nvSpPr>
        <p:spPr>
          <a:xfrm>
            <a:off x="1135380" y="2151727"/>
            <a:ext cx="48361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latin typeface="Helvetica Neue"/>
              </a:rPr>
              <a:t>Dash Bracket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Helvetica Neue"/>
              </a:rPr>
              <a:t>is played by Samuel L.J who is using </a:t>
            </a:r>
            <a:r>
              <a:rPr lang="en-US" sz="3200" dirty="0">
                <a:solidFill>
                  <a:srgbClr val="FFFFFF"/>
                </a:solidFill>
                <a:latin typeface="Helvetica Neue"/>
              </a:rPr>
              <a:t>sarcasm to describe the events of 2020.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179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1168400" y="1413063"/>
            <a:ext cx="44196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Diane Morgan portrays </a:t>
            </a:r>
            <a:r>
              <a:rPr lang="en-US" sz="320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Gemma </a:t>
            </a:r>
            <a:r>
              <a:rPr lang="en-US" sz="3200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Nerrick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an "average citizen" whose commentaries reveal that she lost touch with reality in </a:t>
            </a:r>
            <a:r>
              <a:rPr lang="en-US" sz="3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2020 along with her boyfriend.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43B18-50A1-4763-8EAA-DDF799B8C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7100"/>
            <a:ext cx="4927600" cy="246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96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792480" y="2397947"/>
            <a:ext cx="53035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Leslie Jones portrays </a:t>
            </a:r>
            <a:r>
              <a:rPr lang="en-US" sz="320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Dr Maggie Gravel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 behavioral therapist who doesn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’t really like humans.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F8BB6-438C-496C-9F57-29C8438A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23" y="1993503"/>
            <a:ext cx="4845838" cy="2870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961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421C-454D-46E7-B333-E37F60379D52}"/>
              </a:ext>
            </a:extLst>
          </p:cNvPr>
          <p:cNvSpPr txBox="1"/>
          <p:nvPr/>
        </p:nvSpPr>
        <p:spPr>
          <a:xfrm>
            <a:off x="1178560" y="1905506"/>
            <a:ext cx="4917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Lisa Kudrow portrays </a:t>
            </a:r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Jeanetta Grace Susan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who</a:t>
            </a:r>
            <a:r>
              <a:rPr lang="en-US" sz="32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depicts the typical government officials who are fond of changing their statements every minute.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C3BC2-30CB-45DC-B99D-E2DF30A1D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89" y="2066663"/>
            <a:ext cx="4598872" cy="2724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44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557</Words>
  <Application>Microsoft Office PowerPoint</Application>
  <PresentationFormat>Widescreen</PresentationFormat>
  <Paragraphs>43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Helvetica Neue</vt:lpstr>
      <vt:lpstr>neue-haas-grotesk-display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Fatima Azfar</dc:creator>
  <cp:lastModifiedBy>Fatima Azfar</cp:lastModifiedBy>
  <cp:revision>17</cp:revision>
  <dcterms:created xsi:type="dcterms:W3CDTF">2020-12-30T00:50:24Z</dcterms:created>
  <dcterms:modified xsi:type="dcterms:W3CDTF">2021-01-05T09:12:53Z</dcterms:modified>
</cp:coreProperties>
</file>